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8" r:id="rId3"/>
    <p:sldId id="257" r:id="rId4"/>
    <p:sldId id="258" r:id="rId5"/>
    <p:sldId id="260" r:id="rId6"/>
    <p:sldId id="269" r:id="rId7"/>
    <p:sldId id="261" r:id="rId8"/>
    <p:sldId id="262" r:id="rId9"/>
    <p:sldId id="263" r:id="rId10"/>
    <p:sldId id="270" r:id="rId11"/>
    <p:sldId id="265" r:id="rId12"/>
    <p:sldId id="264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20B815-9870-42EB-960D-79DBC03D4556}" type="datetimeFigureOut">
              <a:rPr lang="en-CA" smtClean="0"/>
              <a:t>27/10/2015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7A9E11-4DE5-4F18-8E81-4027ED35A93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hyperlink" Target="https://www.youtube.com/watch?v=gqUNNAkjHT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-MAleaLB0wk&amp;list=RD-MAleaLB0wk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ww.youtube.com/watch?v=O77LGODY57Q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gSP3flZ2M" TargetMode="External"/><Relationship Id="rId7" Type="http://schemas.openxmlformats.org/officeDocument/2006/relationships/hyperlink" Target="https://www.youtube.com/watch?v=LFAHXJwUGKI&amp;list=PL358891FD40D3E290&amp;index=6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hyperlink" Target="https://www.youtube.com/watch?v=v4qoLF7Mi4Q&amp;list=PL358891FD40D3E290&amp;index=21" TargetMode="Externa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0EQkqxIIk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TkW5tBsGJpI" TargetMode="External"/><Relationship Id="rId5" Type="http://schemas.openxmlformats.org/officeDocument/2006/relationships/hyperlink" Target="https://www.youtube.com/results?search_query=french+songs+abnout+fruit" TargetMode="Externa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hyperlink" Target="http://mmebatchelor4.blogspot.ca/p/les-recett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FR52RTWB7Vc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www.youtube.com/watch?v=VjjHNiF8OK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youtube.com/watch?v=4_pVUjFO8DE&amp;list=RD-MAleaLB0wk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bbc.co.uk/schools/primarylanguages/french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french-games.net/frenchtopics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5I8KNtyZb4g&amp;index=15&amp;list=PL358891FD40D3E290" TargetMode="External"/><Relationship Id="rId2" Type="http://schemas.openxmlformats.org/officeDocument/2006/relationships/hyperlink" Target="https://www.youtube.com/watch?v=XRO7A7jJLik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s://www.youtube.com/watch?v=nhEHGcWa1dk" TargetMode="External"/><Relationship Id="rId10" Type="http://schemas.openxmlformats.org/officeDocument/2006/relationships/hyperlink" Target="https://www.youtube.com/watch?v=or5JRlH0_EY&amp;list=PL358891FD40D3E290&amp;index=30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xVHzu60QVKI&amp;index=42&amp;list=PL358891FD40D3E29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scribd.com/fullscreen/235241451?access_key=key-gG2fedsbB5ZLZvS66gXR&amp;allow_share=false&amp;escape=false&amp;show_recommendations=false&amp;view_mode=slideshow" TargetMode="External"/><Relationship Id="rId2" Type="http://schemas.openxmlformats.org/officeDocument/2006/relationships/hyperlink" Target="https://www.youtube.com/watch?v=KUqVhf9oUq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youtube.com/watch?v=-4kNeFGBAcw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hyperlink" Target="https://www.youtube.com/watch?v=UsEz58BblMY&amp;list=PLmEdagSrfMEi-tOsMj3ipBqm7lFHCS1Nw" TargetMode="External"/><Relationship Id="rId9" Type="http://schemas.openxmlformats.org/officeDocument/2006/relationships/hyperlink" Target="http://www.chillola.com/at/classroom%20french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nch-games.net/frenchgames/mix-and-match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98BvCQrVeM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www.youtube.com/watch?v=MFk9YmJv-j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KdKYhHsDsrc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youtu.be/rIyyk25l3MA" TargetMode="External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358891FD40D3E290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www.what2learn.com/ma-famill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58069" y="2325938"/>
            <a:ext cx="6511131" cy="494514"/>
          </a:xfrm>
        </p:spPr>
        <p:txBody>
          <a:bodyPr>
            <a:noAutofit/>
          </a:bodyPr>
          <a:lstStyle/>
          <a:p>
            <a:r>
              <a:rPr lang="en-CA" sz="3200" b="1" dirty="0" smtClean="0"/>
              <a:t>Chansons et </a:t>
            </a:r>
            <a:r>
              <a:rPr lang="en-CA" sz="3200" b="1" dirty="0" err="1" smtClean="0"/>
              <a:t>Jeux</a:t>
            </a:r>
            <a:endParaRPr lang="en-CA" sz="32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71695" y="1528580"/>
            <a:ext cx="5648623" cy="1273385"/>
          </a:xfrm>
        </p:spPr>
        <p:txBody>
          <a:bodyPr/>
          <a:lstStyle/>
          <a:p>
            <a:r>
              <a:rPr lang="en-CA" sz="4000" dirty="0" smtClean="0"/>
              <a:t>Lecture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8668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19675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2"/>
              </a:rPr>
              <a:t>Qu'est-ce que tu aimes faire?</a:t>
            </a:r>
            <a:endParaRPr lang="en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216502" cy="124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26369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hlinkClick r:id="rId4"/>
              </a:rPr>
              <a:t>Tu</a:t>
            </a:r>
            <a:r>
              <a:rPr lang="en-CA" sz="2800" dirty="0" smtClean="0">
                <a:hlinkClick r:id="rId4"/>
              </a:rPr>
              <a:t> </a:t>
            </a:r>
            <a:r>
              <a:rPr lang="en-CA" sz="2800" dirty="0" err="1" smtClean="0">
                <a:hlinkClick r:id="rId4"/>
              </a:rPr>
              <a:t>fais</a:t>
            </a:r>
            <a:r>
              <a:rPr lang="en-CA" sz="2800" dirty="0" smtClean="0">
                <a:hlinkClick r:id="rId4"/>
              </a:rPr>
              <a:t> quoi?</a:t>
            </a:r>
            <a:endParaRPr lang="en-CA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37" y="2480434"/>
            <a:ext cx="2169805" cy="135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494116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hlinkClick r:id="rId6"/>
              </a:rPr>
              <a:t>Tu</a:t>
            </a:r>
            <a:r>
              <a:rPr lang="en-CA" sz="2800" dirty="0" smtClean="0">
                <a:hlinkClick r:id="rId6"/>
              </a:rPr>
              <a:t> </a:t>
            </a:r>
            <a:r>
              <a:rPr lang="en-CA" sz="2800" dirty="0" err="1" smtClean="0">
                <a:hlinkClick r:id="rId6"/>
              </a:rPr>
              <a:t>aimes</a:t>
            </a:r>
            <a:r>
              <a:rPr lang="en-CA" sz="2800" dirty="0" smtClean="0">
                <a:hlinkClick r:id="rId6"/>
              </a:rPr>
              <a:t> les sports?</a:t>
            </a:r>
            <a:endParaRPr lang="en-CA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7" y="4293096"/>
            <a:ext cx="22272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Mon Alimentation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5627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1" y="342238"/>
            <a:ext cx="31824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5976" y="98072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3"/>
              </a:rPr>
              <a:t>Je </a:t>
            </a:r>
            <a:r>
              <a:rPr lang="en-CA" sz="2800" dirty="0" err="1" smtClean="0">
                <a:hlinkClick r:id="rId3"/>
              </a:rPr>
              <a:t>suis</a:t>
            </a:r>
            <a:r>
              <a:rPr lang="en-CA" sz="2800" dirty="0" smtClean="0">
                <a:hlinkClick r:id="rId3"/>
              </a:rPr>
              <a:t> </a:t>
            </a:r>
            <a:r>
              <a:rPr lang="en-CA" sz="2800" dirty="0" err="1" smtClean="0">
                <a:hlinkClick r:id="rId3"/>
              </a:rPr>
              <a:t>une</a:t>
            </a:r>
            <a:r>
              <a:rPr lang="en-CA" sz="2800" dirty="0" smtClean="0">
                <a:hlinkClick r:id="rId3"/>
              </a:rPr>
              <a:t> pizza</a:t>
            </a:r>
            <a:endParaRPr lang="en-CA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5964"/>
            <a:ext cx="3226572" cy="22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306896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5"/>
              </a:rPr>
              <a:t>Les </a:t>
            </a:r>
            <a:r>
              <a:rPr lang="en-CA" sz="2800" dirty="0" err="1" smtClean="0">
                <a:hlinkClick r:id="rId5"/>
              </a:rPr>
              <a:t>sandwichs</a:t>
            </a:r>
            <a:endParaRPr lang="en-CA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47" y="4612446"/>
            <a:ext cx="2971525" cy="20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538543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hlinkClick r:id="rId7"/>
              </a:rPr>
              <a:t>J'ai</a:t>
            </a:r>
            <a:r>
              <a:rPr lang="en-CA" sz="2800" dirty="0" smtClean="0">
                <a:hlinkClick r:id="rId7"/>
              </a:rPr>
              <a:t> </a:t>
            </a:r>
            <a:r>
              <a:rPr lang="en-CA" sz="2800" dirty="0" err="1" smtClean="0">
                <a:hlinkClick r:id="rId7"/>
              </a:rPr>
              <a:t>faim</a:t>
            </a:r>
            <a:r>
              <a:rPr lang="en-CA" sz="2800" dirty="0" smtClean="0">
                <a:hlinkClick r:id="rId7"/>
              </a:rPr>
              <a:t>, </a:t>
            </a:r>
            <a:r>
              <a:rPr lang="en-CA" sz="2800" dirty="0" err="1" smtClean="0">
                <a:hlinkClick r:id="rId7"/>
              </a:rPr>
              <a:t>j'ai</a:t>
            </a:r>
            <a:r>
              <a:rPr lang="en-CA" sz="2800" dirty="0" smtClean="0">
                <a:hlinkClick r:id="rId7"/>
              </a:rPr>
              <a:t> </a:t>
            </a:r>
            <a:r>
              <a:rPr lang="en-CA" sz="2800" dirty="0" err="1" smtClean="0">
                <a:hlinkClick r:id="rId7"/>
              </a:rPr>
              <a:t>soif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614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3168352" cy="180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908720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hlinkClick r:id="rId3"/>
              </a:rPr>
              <a:t>F</a:t>
            </a:r>
            <a:r>
              <a:rPr lang="en-CA" sz="2800" dirty="0" smtClean="0">
                <a:hlinkClick r:id="rId3"/>
              </a:rPr>
              <a:t>ete </a:t>
            </a:r>
            <a:r>
              <a:rPr lang="en-CA" sz="2800" dirty="0" err="1" smtClean="0">
                <a:hlinkClick r:id="rId3"/>
              </a:rPr>
              <a:t>dans</a:t>
            </a:r>
            <a:r>
              <a:rPr lang="en-CA" sz="2800" dirty="0" smtClean="0">
                <a:hlinkClick r:id="rId3"/>
              </a:rPr>
              <a:t> </a:t>
            </a:r>
            <a:r>
              <a:rPr lang="en-CA" sz="2800" dirty="0" err="1" smtClean="0">
                <a:hlinkClick r:id="rId3"/>
              </a:rPr>
              <a:t>mon</a:t>
            </a:r>
            <a:r>
              <a:rPr lang="en-CA" sz="2800" dirty="0" smtClean="0">
                <a:hlinkClick r:id="rId3"/>
              </a:rPr>
              <a:t> </a:t>
            </a:r>
            <a:r>
              <a:rPr lang="en-CA" sz="2800" dirty="0" err="1" smtClean="0">
                <a:hlinkClick r:id="rId3"/>
              </a:rPr>
              <a:t>bidon</a:t>
            </a:r>
            <a:endParaRPr lang="en-CA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1702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314096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>
                <a:hlinkClick r:id="rId5"/>
              </a:rPr>
              <a:t>J'aime</a:t>
            </a:r>
            <a:r>
              <a:rPr lang="en-CA" sz="2800" dirty="0" smtClean="0">
                <a:hlinkClick r:id="rId5"/>
              </a:rPr>
              <a:t> les fruits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52292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6"/>
              </a:rPr>
              <a:t>Les cornichons</a:t>
            </a:r>
            <a:endParaRPr lang="en-CA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29137"/>
            <a:ext cx="2949675" cy="158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2000" y="5085184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>
                <a:hlinkClick r:id="rId2"/>
              </a:rPr>
              <a:t>Les </a:t>
            </a:r>
            <a:r>
              <a:rPr lang="en-CA" sz="2800" dirty="0" err="1">
                <a:hlinkClick r:id="rId2"/>
              </a:rPr>
              <a:t>recettes</a:t>
            </a:r>
            <a:endParaRPr lang="en-CA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58" y="4238536"/>
            <a:ext cx="3034084" cy="221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2000" y="908720"/>
            <a:ext cx="344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4"/>
              </a:rPr>
              <a:t>Au </a:t>
            </a:r>
            <a:r>
              <a:rPr lang="en-CA" sz="2800" dirty="0" err="1" smtClean="0">
                <a:hlinkClick r:id="rId4"/>
              </a:rPr>
              <a:t>supermarche</a:t>
            </a:r>
            <a:endParaRPr lang="en-CA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9" y="384844"/>
            <a:ext cx="2971096" cy="16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2000" y="2492896"/>
            <a:ext cx="409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hlinkClick r:id="rId6"/>
              </a:rPr>
              <a:t>Des aubergines, des pommes de terre</a:t>
            </a:r>
            <a:endParaRPr lang="en-C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1" y="2312480"/>
            <a:ext cx="2822484" cy="169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37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90872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2"/>
              </a:rPr>
              <a:t>Au cafe</a:t>
            </a:r>
            <a:endParaRPr lang="en-C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85219" cy="141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9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Jeux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716173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2"/>
              </a:rPr>
              <a:t>BBC French</a:t>
            </a:r>
            <a:endParaRPr lang="en-CA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3416"/>
            <a:ext cx="4436913" cy="282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8" y="3343141"/>
            <a:ext cx="4103566" cy="28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1275" y="352743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5"/>
              </a:rPr>
              <a:t>french-games.net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35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365104"/>
            <a:ext cx="6872551" cy="1143000"/>
          </a:xfrm>
        </p:spPr>
        <p:txBody>
          <a:bodyPr/>
          <a:lstStyle/>
          <a:p>
            <a:r>
              <a:rPr lang="en-CA" dirty="0" smtClean="0"/>
              <a:t>Revision &amp; Mon </a:t>
            </a:r>
            <a:r>
              <a:rPr lang="en-CA" dirty="0" err="1" smtClean="0"/>
              <a:t>Ecole</a:t>
            </a:r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04664"/>
            <a:ext cx="713850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en-CA" dirty="0" smtClean="0"/>
              <a:t>Revision &amp; Mon </a:t>
            </a:r>
            <a:r>
              <a:rPr lang="en-CA" dirty="0" err="1" smtClean="0"/>
              <a:t>Ecole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139952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 smtClean="0">
                <a:hlinkClick r:id="rId2"/>
              </a:rPr>
              <a:t>Compte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9" y="649100"/>
            <a:ext cx="2104628" cy="138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4" y="1710640"/>
            <a:ext cx="211717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3807" y="20480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5"/>
              </a:rPr>
              <a:t>comment </a:t>
            </a:r>
            <a:r>
              <a:rPr lang="en-CA" dirty="0" err="1" smtClean="0">
                <a:hlinkClick r:id="rId5"/>
              </a:rPr>
              <a:t>ca</a:t>
            </a:r>
            <a:r>
              <a:rPr lang="en-CA" dirty="0" smtClean="0">
                <a:hlinkClick r:id="rId5"/>
              </a:rPr>
              <a:t> </a:t>
            </a:r>
            <a:r>
              <a:rPr lang="en-CA" dirty="0" err="1" smtClean="0">
                <a:hlinkClick r:id="rId5"/>
              </a:rPr>
              <a:t>va</a:t>
            </a:r>
            <a:r>
              <a:rPr lang="en-CA" dirty="0" smtClean="0">
                <a:hlinkClick r:id="rId5"/>
              </a:rPr>
              <a:t>?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4" y="3212976"/>
            <a:ext cx="224042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90719" y="31976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 smtClean="0">
                <a:hlinkClick r:id="rId7"/>
              </a:rPr>
              <a:t>quel</a:t>
            </a:r>
            <a:r>
              <a:rPr lang="en-CA" dirty="0" smtClean="0">
                <a:hlinkClick r:id="rId7"/>
              </a:rPr>
              <a:t> temps fait-</a:t>
            </a:r>
            <a:r>
              <a:rPr lang="en-CA" dirty="0" err="1" smtClean="0">
                <a:hlinkClick r:id="rId7"/>
              </a:rPr>
              <a:t>il</a:t>
            </a:r>
            <a:r>
              <a:rPr lang="en-CA" dirty="0" smtClean="0">
                <a:hlinkClick r:id="rId7"/>
              </a:rPr>
              <a:t>?</a:t>
            </a:r>
            <a:endParaRPr lang="en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2" y="4581128"/>
            <a:ext cx="210462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5832" y="4661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9"/>
              </a:rPr>
              <a:t>les jours de la semaine</a:t>
            </a:r>
            <a:endParaRPr lang="en-CA" dirty="0" smtClean="0"/>
          </a:p>
        </p:txBody>
      </p:sp>
      <p:sp>
        <p:nvSpPr>
          <p:cNvPr id="7" name="Rectangle 6"/>
          <p:cNvSpPr/>
          <p:nvPr/>
        </p:nvSpPr>
        <p:spPr>
          <a:xfrm>
            <a:off x="4153807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err="1" smtClean="0">
                <a:hlinkClick r:id="rId10"/>
              </a:rPr>
              <a:t>Dans</a:t>
            </a:r>
            <a:r>
              <a:rPr lang="en-CA" dirty="0" smtClean="0">
                <a:hlinkClick r:id="rId10"/>
              </a:rPr>
              <a:t> </a:t>
            </a:r>
            <a:r>
              <a:rPr lang="en-CA" dirty="0" err="1" smtClean="0">
                <a:hlinkClick r:id="rId10"/>
              </a:rPr>
              <a:t>mon</a:t>
            </a:r>
            <a:r>
              <a:rPr lang="en-CA" dirty="0" smtClean="0">
                <a:hlinkClick r:id="rId10"/>
              </a:rPr>
              <a:t> </a:t>
            </a:r>
            <a:r>
              <a:rPr lang="en-CA" dirty="0" err="1" smtClean="0">
                <a:hlinkClick r:id="rId10"/>
              </a:rPr>
              <a:t>ecole</a:t>
            </a:r>
            <a:endParaRPr lang="en-CA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9" y="5662852"/>
            <a:ext cx="2419547" cy="111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54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01763" y="4637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2"/>
              </a:rPr>
              <a:t>les </a:t>
            </a:r>
            <a:r>
              <a:rPr lang="en-CA" dirty="0" err="1" smtClean="0">
                <a:hlinkClick r:id="rId2"/>
              </a:rPr>
              <a:t>mois</a:t>
            </a:r>
            <a:r>
              <a:rPr lang="en-CA" dirty="0" smtClean="0">
                <a:hlinkClick r:id="rId2"/>
              </a:rPr>
              <a:t> de </a:t>
            </a:r>
            <a:r>
              <a:rPr lang="en-CA" dirty="0" err="1" smtClean="0">
                <a:hlinkClick r:id="rId2"/>
              </a:rPr>
              <a:t>l'annee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2016224" cy="11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054" y="17032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4"/>
              </a:rPr>
              <a:t>les </a:t>
            </a:r>
            <a:r>
              <a:rPr lang="en-CA" dirty="0" err="1" smtClean="0">
                <a:hlinkClick r:id="rId4"/>
              </a:rPr>
              <a:t>nombres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28801"/>
            <a:ext cx="2051279" cy="12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" y="3054325"/>
            <a:ext cx="1945528" cy="10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4054" y="29415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hlinkClick r:id="rId7"/>
              </a:rPr>
              <a:t>les 12 jours de l'</a:t>
            </a:r>
            <a:r>
              <a:rPr lang="fr-FR" dirty="0" err="1" smtClean="0">
                <a:hlinkClick r:id="rId7"/>
              </a:rPr>
              <a:t>ecole</a:t>
            </a:r>
            <a:endParaRPr lang="en-CA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" y="4337337"/>
            <a:ext cx="2051279" cy="108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77428" y="4694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9"/>
              </a:rPr>
              <a:t>Learn classroom vocabulary</a:t>
            </a:r>
            <a:endParaRPr lang="en-CA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8" y="5525936"/>
            <a:ext cx="2304256" cy="12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2580" y="583100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>
                <a:hlinkClick r:id="rId11"/>
              </a:rPr>
              <a:t>les </a:t>
            </a:r>
            <a:r>
              <a:rPr lang="en-CA" dirty="0" err="1" smtClean="0">
                <a:hlinkClick r:id="rId11"/>
              </a:rPr>
              <a:t>couleurs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71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Games</a:t>
            </a:r>
            <a:endParaRPr lang="en-CA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760640" cy="398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5157192"/>
            <a:ext cx="3411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French Games.net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588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Moi</a:t>
            </a:r>
            <a:r>
              <a:rPr lang="en-CA" dirty="0" smtClean="0"/>
              <a:t> &amp; Ma </a:t>
            </a:r>
            <a:r>
              <a:rPr lang="en-CA" dirty="0" err="1" smtClean="0"/>
              <a:t>Famille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9466"/>
            <a:ext cx="4320480" cy="309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48416"/>
            <a:ext cx="4183629" cy="308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44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086" y="139975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563888" y="905600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smtClean="0">
                <a:hlinkClick r:id="rId2"/>
              </a:rPr>
              <a:t>Ma </a:t>
            </a:r>
            <a:r>
              <a:rPr lang="en-CA" sz="2800" dirty="0" err="1" smtClean="0">
                <a:hlinkClick r:id="rId2"/>
              </a:rPr>
              <a:t>famille</a:t>
            </a:r>
            <a:endParaRPr lang="en-CA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0" y="332657"/>
            <a:ext cx="2338494" cy="13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58596" y="2430279"/>
            <a:ext cx="4158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hlinkClick r:id="rId4"/>
              </a:rPr>
              <a:t>Ma </a:t>
            </a:r>
            <a:r>
              <a:rPr lang="en-CA" sz="2800" dirty="0" err="1" smtClean="0">
                <a:hlinkClick r:id="rId4"/>
              </a:rPr>
              <a:t>Famille</a:t>
            </a:r>
            <a:r>
              <a:rPr lang="en-CA" sz="2800" dirty="0" smtClean="0">
                <a:hlinkClick r:id="rId4"/>
              </a:rPr>
              <a:t> vocabulary</a:t>
            </a:r>
            <a:endParaRPr lang="en-CA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8" y="1881901"/>
            <a:ext cx="2348546" cy="1553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8520" y="39293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800" dirty="0" smtClean="0">
                <a:hlinkClick r:id="rId6"/>
              </a:rPr>
              <a:t>Comment </a:t>
            </a:r>
            <a:r>
              <a:rPr lang="en-CA" sz="2800" dirty="0" err="1" smtClean="0">
                <a:hlinkClick r:id="rId6"/>
              </a:rPr>
              <a:t>est-il</a:t>
            </a:r>
            <a:r>
              <a:rPr lang="en-CA" sz="2800" dirty="0" smtClean="0">
                <a:hlinkClick r:id="rId6"/>
              </a:rPr>
              <a:t>?</a:t>
            </a:r>
            <a:endParaRPr lang="en-CA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0" y="3536465"/>
            <a:ext cx="2293657" cy="13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80656" y="5589240"/>
            <a:ext cx="444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hlinkClick r:id="rId8"/>
              </a:rPr>
              <a:t>C</a:t>
            </a:r>
            <a:r>
              <a:rPr lang="en-CA" sz="2800" dirty="0" smtClean="0">
                <a:hlinkClick r:id="rId8"/>
              </a:rPr>
              <a:t>omment </a:t>
            </a:r>
            <a:r>
              <a:rPr lang="en-CA" sz="2800" dirty="0" err="1" smtClean="0">
                <a:hlinkClick r:id="rId8"/>
              </a:rPr>
              <a:t>est-il</a:t>
            </a:r>
            <a:r>
              <a:rPr lang="en-CA" sz="2800" dirty="0" smtClean="0">
                <a:hlinkClick r:id="rId8"/>
              </a:rPr>
              <a:t>?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8" y="5060400"/>
            <a:ext cx="2286880" cy="126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8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555"/>
            <a:ext cx="2448272" cy="1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90872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3"/>
              </a:rPr>
              <a:t>Sylvia Duckworth playlist</a:t>
            </a:r>
            <a:endParaRPr lang="en-C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309538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hlinkClick r:id="rId4"/>
              </a:rPr>
              <a:t>Ma </a:t>
            </a:r>
            <a:r>
              <a:rPr lang="en-CA" sz="2800" dirty="0" err="1" smtClean="0">
                <a:hlinkClick r:id="rId4"/>
              </a:rPr>
              <a:t>famille</a:t>
            </a:r>
            <a:r>
              <a:rPr lang="en-CA" sz="2800" dirty="0" smtClean="0">
                <a:hlinkClick r:id="rId4"/>
              </a:rPr>
              <a:t> hangman</a:t>
            </a:r>
            <a:endParaRPr lang="en-CA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54" y="2431130"/>
            <a:ext cx="2622078" cy="185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87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372168"/>
            <a:ext cx="7478217" cy="1143000"/>
          </a:xfrm>
        </p:spPr>
        <p:txBody>
          <a:bodyPr/>
          <a:lstStyle/>
          <a:p>
            <a:r>
              <a:rPr lang="en-CA" dirty="0" smtClean="0"/>
              <a:t>Les Sports &amp; </a:t>
            </a:r>
            <a:r>
              <a:rPr lang="en-CA" dirty="0" err="1" smtClean="0"/>
              <a:t>Passe</a:t>
            </a:r>
            <a:r>
              <a:rPr lang="en-CA" dirty="0" smtClean="0"/>
              <a:t>-temps</a:t>
            </a:r>
            <a:endParaRPr lang="en-CA" dirty="0"/>
          </a:p>
        </p:txBody>
      </p:sp>
      <p:sp>
        <p:nvSpPr>
          <p:cNvPr id="3" name="AutoShape 2" descr="Image result for all spo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4" descr="Image result for all spor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2" y="336077"/>
            <a:ext cx="6766751" cy="37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3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127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Book Antiqua</vt:lpstr>
      <vt:lpstr>Century Gothic</vt:lpstr>
      <vt:lpstr>Georgia</vt:lpstr>
      <vt:lpstr>Slipstream</vt:lpstr>
      <vt:lpstr>Lecture</vt:lpstr>
      <vt:lpstr>Revision &amp; Mon Ecole</vt:lpstr>
      <vt:lpstr>Revision &amp; Mon Ecole</vt:lpstr>
      <vt:lpstr>PowerPoint Presentation</vt:lpstr>
      <vt:lpstr>Games</vt:lpstr>
      <vt:lpstr>Moi &amp; Ma Famille</vt:lpstr>
      <vt:lpstr>PowerPoint Presentation</vt:lpstr>
      <vt:lpstr>PowerPoint Presentation</vt:lpstr>
      <vt:lpstr>Les Sports &amp; Passe-temps</vt:lpstr>
      <vt:lpstr>PowerPoint Presentation</vt:lpstr>
      <vt:lpstr>Mon Alimentation</vt:lpstr>
      <vt:lpstr>PowerPoint Presentation</vt:lpstr>
      <vt:lpstr>PowerPoint Presentation</vt:lpstr>
      <vt:lpstr>PowerPoint Presentation</vt:lpstr>
      <vt:lpstr>PowerPoint Presentation</vt:lpstr>
      <vt:lpstr>Jeux</vt:lpstr>
    </vt:vector>
  </TitlesOfParts>
  <Company>ED18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Keoughan, Erin   (ASD-W)</dc:creator>
  <cp:lastModifiedBy>Dow, Katie (ASD-S)</cp:lastModifiedBy>
  <cp:revision>55</cp:revision>
  <dcterms:created xsi:type="dcterms:W3CDTF">2015-08-13T00:57:21Z</dcterms:created>
  <dcterms:modified xsi:type="dcterms:W3CDTF">2015-10-27T13:07:41Z</dcterms:modified>
</cp:coreProperties>
</file>